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c273155c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c273155c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c273155c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c273155c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c273155c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c273155c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AA84F"/>
                </a:solidFill>
              </a:rPr>
              <a:t>The Moment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6D7A8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B6D7A8"/>
                </a:solidFill>
              </a:rPr>
              <a:t>moments that you want to remember</a:t>
            </a:r>
            <a:endParaRPr sz="1100">
              <a:solidFill>
                <a:srgbClr val="B6D7A8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B6D7A8"/>
                </a:solidFill>
              </a:rPr>
              <a:t>20190106 김준성</a:t>
            </a:r>
            <a:endParaRPr sz="110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539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/>
              <a:t>“남는 건 사진이다”</a:t>
            </a:r>
            <a:endParaRPr sz="3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57250" y="1607188"/>
            <a:ext cx="7229475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The Moment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기억하고 싶은 그 순간을 기록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&gt; 360 뷰 + 소리 + 위치 + 느낀점 기록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(+ 공유)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개발 언어, 툴 미정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1단계 레코드 기능  2단계 SNS 기능...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539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/>
              <a:t>“남는 건 Moment다”</a:t>
            </a:r>
            <a:endParaRPr sz="3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1073700" y="1602825"/>
            <a:ext cx="5387023" cy="270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>
            <a:off x="6477950" y="1602825"/>
            <a:ext cx="2347300" cy="133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 amt="71000"/>
          </a:blip>
          <a:stretch>
            <a:fillRect/>
          </a:stretch>
        </p:blipFill>
        <p:spPr>
          <a:xfrm>
            <a:off x="6477950" y="2950100"/>
            <a:ext cx="1695735" cy="13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